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2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7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1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5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3418-D634-DC45-B327-4F42DE1DA4B7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B45E-2573-3646-B8E4-EE91F1671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5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99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Feature 1: Cities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5" y="584776"/>
            <a:ext cx="6174154" cy="40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98200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Example: Mohenjo-Daro </a:t>
            </a:r>
            <a:r>
              <a:rPr lang="en-US" sz="3200" dirty="0" smtClean="0">
                <a:solidFill>
                  <a:schemeClr val="bg1"/>
                </a:solidFill>
              </a:rPr>
              <a:t>(from Indus River Valley)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-Gridded streets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-Sewage system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15" y="584776"/>
            <a:ext cx="6174154" cy="411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4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Feature 2: Art/Architecture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5897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Example: Pyramids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(from Egypt)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-Burial sites for royalty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468"/>
            <a:ext cx="4572000" cy="3059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3083"/>
            <a:ext cx="4573066" cy="2560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3066" y="4877812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Example: Ziggurats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(from Mesopotamia)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-In the centers of cities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987" y="1268622"/>
            <a:ext cx="4388013" cy="29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Feature 3: Religions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3066" y="734279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Definition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Not as organized as religions today, but most civilizations believed in some form of polytheism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(belief in many gods)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4308" y="584776"/>
            <a:ext cx="4278923" cy="4278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50" y="586581"/>
            <a:ext cx="4630615" cy="3455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50" y="3288824"/>
            <a:ext cx="5231423" cy="36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0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Feature 4: Governments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2610" y="734279"/>
            <a:ext cx="5752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Example: Code of Hammurabi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(From Mesopotamia)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-King Hammurabi placed these all over his kingdom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-Included laws like minimum wage, no incest, and the famous “eye for an eye” law.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4308" y="584776"/>
            <a:ext cx="4278923" cy="4278923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728"/>
            <a:ext cx="3392610" cy="62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3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Feature 5: Advanced Technology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32961"/>
            <a:ext cx="4005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Example: the wheel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(From Mesopotamia).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6"/>
            <a:ext cx="3657923" cy="3548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761" y="584776"/>
            <a:ext cx="4140239" cy="2756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3385" y="3311149"/>
            <a:ext cx="463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Example: toothbrushes &amp; toothpaste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(From Egypt)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967" y="584776"/>
            <a:ext cx="4048352" cy="3980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565656"/>
            <a:ext cx="463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Example: bronze tools &amp; weapons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(From China)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385" y="1014622"/>
            <a:ext cx="5142448" cy="199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65785" y="3341185"/>
            <a:ext cx="4630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Example: the plow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(From Mesopotamia)</a:t>
            </a:r>
          </a:p>
        </p:txBody>
      </p:sp>
    </p:spTree>
    <p:extLst>
      <p:ext uri="{BB962C8B-B14F-4D97-AF65-F5344CB8AC3E}">
        <p14:creationId xmlns:p14="http://schemas.microsoft.com/office/powerpoint/2010/main" val="126630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8" grpId="1"/>
      <p:bldP spid="10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Feature 6: Social Classes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687" y="734279"/>
            <a:ext cx="5752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Definition: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How people in society are divided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4308" y="584776"/>
            <a:ext cx="4278923" cy="4278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53" y="2045959"/>
            <a:ext cx="7768492" cy="45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1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Feature 7: Job Specialization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893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Definition: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People begin doing specific tasks &amp; jobs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(priests, warriors, farmers, artisans, traders, </a:t>
            </a:r>
            <a:r>
              <a:rPr lang="en-US" sz="3200" dirty="0" err="1" smtClean="0">
                <a:solidFill>
                  <a:schemeClr val="bg1"/>
                </a:solidFill>
              </a:rPr>
              <a:t>etc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4308" y="584776"/>
            <a:ext cx="4278923" cy="42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Feature 8: Writing Systems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92894"/>
            <a:ext cx="4611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Example: Cuneiform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(from Mesopotamia)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4308" y="584776"/>
            <a:ext cx="4278923" cy="4278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47001"/>
            <a:ext cx="4517709" cy="2506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1077" y="612858"/>
            <a:ext cx="4611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Example: Hieroglyphics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(from Egypt)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538" y="1566965"/>
            <a:ext cx="4298462" cy="2686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2923" y="5292621"/>
            <a:ext cx="4611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Example: Phoenician Alphabet (from Palestine)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134" y="4337621"/>
            <a:ext cx="3440943" cy="25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231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Harvey</dc:creator>
  <cp:lastModifiedBy>Kelly Harvey</cp:lastModifiedBy>
  <cp:revision>9</cp:revision>
  <dcterms:created xsi:type="dcterms:W3CDTF">2016-03-10T12:45:02Z</dcterms:created>
  <dcterms:modified xsi:type="dcterms:W3CDTF">2016-03-10T13:26:29Z</dcterms:modified>
</cp:coreProperties>
</file>