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30937C-A031-9246-A6B1-E46925F3F37E}"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295931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0937C-A031-9246-A6B1-E46925F3F37E}"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420960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0937C-A031-9246-A6B1-E46925F3F37E}"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70752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0937C-A031-9246-A6B1-E46925F3F37E}"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289921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30937C-A031-9246-A6B1-E46925F3F37E}"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299636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0937C-A031-9246-A6B1-E46925F3F37E}"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415926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0937C-A031-9246-A6B1-E46925F3F37E}" type="datetimeFigureOut">
              <a:rPr lang="en-US" smtClean="0"/>
              <a:t>5/9/16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10284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0937C-A031-9246-A6B1-E46925F3F37E}" type="datetimeFigureOut">
              <a:rPr lang="en-US" smtClean="0"/>
              <a:t>5/9/16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1776378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0937C-A031-9246-A6B1-E46925F3F37E}" type="datetimeFigureOut">
              <a:rPr lang="en-US" smtClean="0"/>
              <a:t>5/9/16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116102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0937C-A031-9246-A6B1-E46925F3F37E}"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25912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0937C-A031-9246-A6B1-E46925F3F37E}"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88179-D16D-A84A-8F1C-BF18EE2182D5}" type="slidenum">
              <a:rPr lang="en-US" smtClean="0"/>
              <a:t>‹#›</a:t>
            </a:fld>
            <a:endParaRPr lang="en-US"/>
          </a:p>
        </p:txBody>
      </p:sp>
    </p:spTree>
    <p:extLst>
      <p:ext uri="{BB962C8B-B14F-4D97-AF65-F5344CB8AC3E}">
        <p14:creationId xmlns:p14="http://schemas.microsoft.com/office/powerpoint/2010/main" val="15533841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0937C-A031-9246-A6B1-E46925F3F37E}" type="datetimeFigureOut">
              <a:rPr lang="en-US" smtClean="0"/>
              <a:t>5/9/16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88179-D16D-A84A-8F1C-BF18EE2182D5}" type="slidenum">
              <a:rPr lang="en-US" smtClean="0"/>
              <a:t>‹#›</a:t>
            </a:fld>
            <a:endParaRPr lang="en-US"/>
          </a:p>
        </p:txBody>
      </p:sp>
    </p:spTree>
    <p:extLst>
      <p:ext uri="{BB962C8B-B14F-4D97-AF65-F5344CB8AC3E}">
        <p14:creationId xmlns:p14="http://schemas.microsoft.com/office/powerpoint/2010/main" val="3553706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4452465" cy="6858000"/>
          </a:xfrm>
          <a:prstGeom prst="rect">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1" name="Rectangle 10"/>
          <p:cNvSpPr/>
          <p:nvPr/>
        </p:nvSpPr>
        <p:spPr>
          <a:xfrm>
            <a:off x="4691535" y="1"/>
            <a:ext cx="4452465" cy="6858000"/>
          </a:xfrm>
          <a:prstGeom prst="rect">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190892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4452465" cy="6858000"/>
          </a:xfrm>
          <a:prstGeom prst="rect">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1" name="Rectangle 10"/>
          <p:cNvSpPr/>
          <p:nvPr/>
        </p:nvSpPr>
        <p:spPr>
          <a:xfrm>
            <a:off x="4691535" y="1"/>
            <a:ext cx="4452465" cy="6858000"/>
          </a:xfrm>
          <a:prstGeom prst="rect">
            <a:avLst/>
          </a:prstGeom>
          <a:no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2" name="TextBox 1"/>
          <p:cNvSpPr txBox="1"/>
          <p:nvPr/>
        </p:nvSpPr>
        <p:spPr>
          <a:xfrm>
            <a:off x="-1" y="45900"/>
            <a:ext cx="4452464" cy="7109637"/>
          </a:xfrm>
          <a:prstGeom prst="rect">
            <a:avLst/>
          </a:prstGeom>
          <a:noFill/>
        </p:spPr>
        <p:txBody>
          <a:bodyPr wrap="square" rtlCol="0">
            <a:spAutoFit/>
          </a:bodyPr>
          <a:lstStyle/>
          <a:p>
            <a:pPr algn="ctr"/>
            <a:r>
              <a:rPr lang="en-US" sz="1200" dirty="0" smtClean="0"/>
              <a:t>______________________________________________</a:t>
            </a:r>
          </a:p>
          <a:p>
            <a:endParaRPr lang="en-US" sz="1200" dirty="0" smtClean="0"/>
          </a:p>
          <a:p>
            <a:r>
              <a:rPr lang="en-US" sz="1200" dirty="0" smtClean="0"/>
              <a:t>The Roman Empire split into two halves. The Western half fell, plunging Europe into the Dark Ages. The East half became known as the Byzantine Empire, though they continued to call themselves the “Roman Empire”.  Were they they same as Rome? </a:t>
            </a:r>
          </a:p>
          <a:p>
            <a:endParaRPr lang="en-US" sz="1200" dirty="0"/>
          </a:p>
          <a:p>
            <a:r>
              <a:rPr lang="en-US" sz="1200" dirty="0" smtClean="0"/>
              <a:t>They’re kind of similar to Rome</a:t>
            </a:r>
            <a:r>
              <a:rPr lang="is-IS" sz="1200" dirty="0" smtClean="0"/>
              <a:t>….</a:t>
            </a:r>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endParaRPr lang="en-US" sz="1200" dirty="0"/>
          </a:p>
          <a:p>
            <a:endParaRPr lang="en-US" sz="1200" dirty="0"/>
          </a:p>
          <a:p>
            <a:endParaRPr lang="en-US" sz="1200" dirty="0" smtClean="0"/>
          </a:p>
          <a:p>
            <a:endParaRPr lang="en-US" sz="1200" dirty="0" smtClean="0"/>
          </a:p>
          <a:p>
            <a:endParaRPr lang="en-US" sz="1200" dirty="0" smtClean="0"/>
          </a:p>
          <a:p>
            <a:r>
              <a:rPr lang="en-US" sz="1200" dirty="0" smtClean="0"/>
              <a:t>They’re kind of different from Rome</a:t>
            </a:r>
            <a:r>
              <a:rPr lang="is-IS" sz="1200" dirty="0" smtClean="0"/>
              <a:t>….</a:t>
            </a:r>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r>
              <a:rPr lang="en-US" sz="1200" dirty="0" smtClean="0"/>
              <a:t>Famous For: </a:t>
            </a:r>
            <a:endParaRPr lang="en-US" sz="1200" dirty="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p:txBody>
      </p:sp>
      <p:sp>
        <p:nvSpPr>
          <p:cNvPr id="6" name="TextBox 5"/>
          <p:cNvSpPr txBox="1"/>
          <p:nvPr/>
        </p:nvSpPr>
        <p:spPr>
          <a:xfrm>
            <a:off x="4702842" y="45900"/>
            <a:ext cx="4452464" cy="7109637"/>
          </a:xfrm>
          <a:prstGeom prst="rect">
            <a:avLst/>
          </a:prstGeom>
          <a:noFill/>
        </p:spPr>
        <p:txBody>
          <a:bodyPr wrap="square" rtlCol="0">
            <a:spAutoFit/>
          </a:bodyPr>
          <a:lstStyle/>
          <a:p>
            <a:pPr algn="ctr"/>
            <a:r>
              <a:rPr lang="en-US" sz="1200" dirty="0" smtClean="0"/>
              <a:t>______________________________________________</a:t>
            </a:r>
          </a:p>
          <a:p>
            <a:endParaRPr lang="en-US" sz="1200" dirty="0" smtClean="0"/>
          </a:p>
          <a:p>
            <a:r>
              <a:rPr lang="en-US" sz="1200" dirty="0" smtClean="0"/>
              <a:t>The Roman Empire split into two halves. The Western half fell, plunging Europe into the Dark Ages. The East half became known as the Byzantine Empire, though they continued to call themselves the “Roman Empire”.  Were they they same as Rome? </a:t>
            </a:r>
          </a:p>
          <a:p>
            <a:endParaRPr lang="en-US" sz="1200" dirty="0"/>
          </a:p>
          <a:p>
            <a:r>
              <a:rPr lang="en-US" sz="1200" dirty="0" smtClean="0"/>
              <a:t>They’re kind of similar to Rome</a:t>
            </a:r>
            <a:r>
              <a:rPr lang="is-IS" sz="1200" dirty="0" smtClean="0"/>
              <a:t>….</a:t>
            </a:r>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endParaRPr lang="en-US" sz="1200" dirty="0"/>
          </a:p>
          <a:p>
            <a:endParaRPr lang="en-US" sz="1200" dirty="0"/>
          </a:p>
          <a:p>
            <a:endParaRPr lang="en-US" sz="1200" dirty="0" smtClean="0"/>
          </a:p>
          <a:p>
            <a:endParaRPr lang="en-US" sz="1200" dirty="0" smtClean="0"/>
          </a:p>
          <a:p>
            <a:endParaRPr lang="en-US" sz="1200" dirty="0" smtClean="0"/>
          </a:p>
          <a:p>
            <a:r>
              <a:rPr lang="en-US" sz="1200" dirty="0" smtClean="0"/>
              <a:t>They’re kind of different from Rome</a:t>
            </a:r>
            <a:r>
              <a:rPr lang="is-IS" sz="1200" dirty="0" smtClean="0"/>
              <a:t>….</a:t>
            </a:r>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r>
              <a:rPr lang="en-US" sz="1200" dirty="0" smtClean="0"/>
              <a:t>Famous For: </a:t>
            </a:r>
            <a:endParaRPr lang="en-US" sz="1200" dirty="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p:txBody>
      </p:sp>
    </p:spTree>
    <p:extLst>
      <p:ext uri="{BB962C8B-B14F-4D97-AF65-F5344CB8AC3E}">
        <p14:creationId xmlns:p14="http://schemas.microsoft.com/office/powerpoint/2010/main" val="1075143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487</TotalTime>
  <Words>138</Words>
  <Application>Microsoft Macintosh PowerPoint</Application>
  <PresentationFormat>On-screen Show (4:3)</PresentationFormat>
  <Paragraphs>66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Harvey</dc:creator>
  <cp:lastModifiedBy>Kelly Harvey</cp:lastModifiedBy>
  <cp:revision>4</cp:revision>
  <dcterms:created xsi:type="dcterms:W3CDTF">2016-05-09T09:42:16Z</dcterms:created>
  <dcterms:modified xsi:type="dcterms:W3CDTF">2016-05-09T17:50:10Z</dcterms:modified>
</cp:coreProperties>
</file>