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88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9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6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9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6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3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3EA9-23E5-2A48-9782-B77AAC38C7B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B2082-31EA-3741-AD74-07415561B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07092"/>
              </p:ext>
            </p:extLst>
          </p:nvPr>
        </p:nvGraphicFramePr>
        <p:xfrm>
          <a:off x="0" y="276999"/>
          <a:ext cx="9143999" cy="27882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945"/>
                <a:gridCol w="943084"/>
                <a:gridCol w="892219"/>
                <a:gridCol w="1197015"/>
                <a:gridCol w="2071200"/>
                <a:gridCol w="1960655"/>
                <a:gridCol w="1281881"/>
              </a:tblGrid>
              <a:tr h="557647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Distance from the Sun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Diameter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Orbital Period (time to orbit around the sun)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Surface</a:t>
                      </a:r>
                      <a:r>
                        <a:rPr lang="en-US" sz="1000" baseline="0" dirty="0" smtClean="0"/>
                        <a:t> features (craters, volcanoes, temperature, presence of of water, etc.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Atmosphere (gases, clouds, etc.)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Other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764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Mercury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4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Venus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4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Earth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4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Mars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94057"/>
              </p:ext>
            </p:extLst>
          </p:nvPr>
        </p:nvGraphicFramePr>
        <p:xfrm>
          <a:off x="0" y="3987332"/>
          <a:ext cx="9144000" cy="280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612"/>
                <a:gridCol w="913416"/>
                <a:gridCol w="854869"/>
                <a:gridCol w="1273187"/>
                <a:gridCol w="2051055"/>
                <a:gridCol w="1941979"/>
                <a:gridCol w="1281882"/>
              </a:tblGrid>
              <a:tr h="557647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Distance from the Sun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Diameter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Orbital Period (time to orbit around the sun)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Surface</a:t>
                      </a:r>
                      <a:r>
                        <a:rPr lang="en-US" sz="1050" baseline="0" dirty="0" smtClean="0"/>
                        <a:t> features (craters, volcanoes, temperature, presence of of water, etc. 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Atmosphere (gases, clouds, etc.)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Other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4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Jupiter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4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Saturn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4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Uranus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4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Neptune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3342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Inner Planets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710333"/>
            <a:ext cx="3342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Outer Planets</a:t>
            </a:r>
            <a:endParaRPr lang="en-US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5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94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Harvey</dc:creator>
  <cp:lastModifiedBy>Kelly Harvey</cp:lastModifiedBy>
  <cp:revision>6</cp:revision>
  <dcterms:created xsi:type="dcterms:W3CDTF">2015-12-03T10:41:41Z</dcterms:created>
  <dcterms:modified xsi:type="dcterms:W3CDTF">2015-12-03T11:55:04Z</dcterms:modified>
</cp:coreProperties>
</file>