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20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06F-FE31-B549-B103-9DC9C9E6CFBB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3C54F-6531-244D-BF07-21916B2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5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06F-FE31-B549-B103-9DC9C9E6CFBB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3C54F-6531-244D-BF07-21916B2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6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06F-FE31-B549-B103-9DC9C9E6CFBB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3C54F-6531-244D-BF07-21916B2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8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06F-FE31-B549-B103-9DC9C9E6CFBB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3C54F-6531-244D-BF07-21916B2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3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06F-FE31-B549-B103-9DC9C9E6CFBB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3C54F-6531-244D-BF07-21916B2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06F-FE31-B549-B103-9DC9C9E6CFBB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3C54F-6531-244D-BF07-21916B2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4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06F-FE31-B549-B103-9DC9C9E6CFBB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3C54F-6531-244D-BF07-21916B2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4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06F-FE31-B549-B103-9DC9C9E6CFBB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3C54F-6531-244D-BF07-21916B2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0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06F-FE31-B549-B103-9DC9C9E6CFBB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3C54F-6531-244D-BF07-21916B2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2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06F-FE31-B549-B103-9DC9C9E6CFBB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3C54F-6531-244D-BF07-21916B2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7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06F-FE31-B549-B103-9DC9C9E6CFBB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3C54F-6531-244D-BF07-21916B2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4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7D06F-FE31-B549-B103-9DC9C9E6CFBB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3C54F-6531-244D-BF07-21916B2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8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0"/>
            <a:ext cx="75216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33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0"/>
            <a:ext cx="75216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908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0"/>
            <a:ext cx="75216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647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Harvey</dc:creator>
  <cp:lastModifiedBy>Kelly Harvey</cp:lastModifiedBy>
  <cp:revision>3</cp:revision>
  <dcterms:created xsi:type="dcterms:W3CDTF">2015-12-16T21:22:34Z</dcterms:created>
  <dcterms:modified xsi:type="dcterms:W3CDTF">2015-12-17T17:40:07Z</dcterms:modified>
</cp:coreProperties>
</file>