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0" r:id="rId3"/>
    <p:sldId id="264" r:id="rId4"/>
    <p:sldId id="273" r:id="rId5"/>
    <p:sldId id="266" r:id="rId6"/>
    <p:sldId id="271" r:id="rId7"/>
    <p:sldId id="260" r:id="rId8"/>
    <p:sldId id="267" r:id="rId9"/>
    <p:sldId id="257" r:id="rId10"/>
    <p:sldId id="272" r:id="rId11"/>
    <p:sldId id="26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5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9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0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5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9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938F4-C3A7-664A-BAF8-6BE27D65405F}" type="datetimeFigureOut">
              <a:rPr lang="en-US" smtClean="0"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D78C-019C-1248-84BC-F09C22D400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8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lasszone.com/books/earth_science/terc/content/investigations/es0402/es0402page03.cfm" TargetMode="Externa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learner.org/interactives/dynamicearth/" TargetMode="Externa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6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pple Chancery"/>
                <a:cs typeface="Apple Chancery"/>
              </a:rPr>
              <a:t>Why </a:t>
            </a:r>
            <a:r>
              <a:rPr lang="en-US" b="1" dirty="0" smtClean="0">
                <a:latin typeface="Apple Chancery"/>
                <a:cs typeface="Apple Chancery"/>
              </a:rPr>
              <a:t>do Earth’s layers help to make it uniquely situated for life? </a:t>
            </a:r>
            <a:endParaRPr lang="en-US" b="1" dirty="0">
              <a:latin typeface="Apple Chancery"/>
              <a:cs typeface="Apple Chancery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5" y="553998"/>
            <a:ext cx="8965401" cy="5950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05" y="6491166"/>
            <a:ext cx="2503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The Door of Hell, Turkmenistan 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2096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491"/>
            <a:ext cx="95880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Layers of earth are helpful because: </a:t>
            </a:r>
          </a:p>
          <a:p>
            <a:endParaRPr lang="en-US" dirty="0"/>
          </a:p>
          <a:p>
            <a:r>
              <a:rPr lang="en-US" dirty="0" smtClean="0"/>
              <a:t>1. The </a:t>
            </a:r>
            <a:r>
              <a:rPr lang="en-US" dirty="0" smtClean="0"/>
              <a:t>flowing iron in the core produces a magnetic field, which protects us from the sun’s radiation.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556"/>
            <a:ext cx="3977793" cy="25803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496" y="988556"/>
            <a:ext cx="4710878" cy="2266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4327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The </a:t>
            </a:r>
            <a:r>
              <a:rPr lang="en-US" dirty="0"/>
              <a:t>liquid mantle allow the crust to move around on top (tectonic plates), which causes diverse environmental conditions on </a:t>
            </a:r>
            <a:r>
              <a:rPr lang="en-US" dirty="0" smtClean="0"/>
              <a:t>earth.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36496" y="3334976"/>
            <a:ext cx="4675724" cy="793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 of it like a force field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1034" y="5666351"/>
            <a:ext cx="4675724" cy="7936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We’ll learn more about this in the next lesson.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2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548"/>
            <a:ext cx="9144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How </a:t>
            </a:r>
            <a:r>
              <a:rPr lang="en-US" b="1" dirty="0" smtClean="0"/>
              <a:t>do we know what it’s made of/looks like if we’ve never visited it?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Scientists know that there is lots of iron/nickel in the universe because of meteorites that land on Earth, but there isn’t much on our crust/mantle, so they infer that it must be in the core.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By </a:t>
            </a:r>
            <a:r>
              <a:rPr lang="en-US" dirty="0" smtClean="0"/>
              <a:t>measuring seismic waves from earthquakes. </a:t>
            </a:r>
            <a:r>
              <a:rPr lang="en-US" dirty="0" smtClean="0"/>
              <a:t>(They react to different materials differently.)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8414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hlinkClick r:id="rId2"/>
              </a:rPr>
              <a:t>https</a:t>
            </a:r>
            <a:r>
              <a:rPr lang="hu-HU" dirty="0" smtClean="0">
                <a:hlinkClick r:id="rId2"/>
              </a:rPr>
              <a:t>://www.classzone.com/books/earth_science/terc/content/investigations/es0402/es0402page03.cfm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6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website below does a really good job of explaining how seismic waves tell us about what the Earth is made of, but only visit it if you have enough time.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516" y="1267834"/>
            <a:ext cx="3724422" cy="26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8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614799"/>
            <a:ext cx="833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Now answer questions 5 &amp; 6 on your own!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48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109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should already have an idea of Early </a:t>
            </a:r>
            <a:r>
              <a:rPr lang="en-US" dirty="0" smtClean="0"/>
              <a:t>Earth in your head, based on the brief clip we just saw.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587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a second to describe it to your partner.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245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Did your imaginations look something like this?.......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2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Hadean Eon</a:t>
            </a:r>
          </a:p>
          <a:p>
            <a:r>
              <a:rPr lang="en-US" dirty="0" smtClean="0"/>
              <a:t>Once upon a time, Earth looked like hell, with constant volcano eruptions, rivers of lava, and  a barrage of asteroids. </a:t>
            </a:r>
            <a:r>
              <a:rPr lang="en-US" dirty="0" smtClean="0"/>
              <a:t>This </a:t>
            </a:r>
            <a:r>
              <a:rPr lang="en-US" dirty="0" smtClean="0"/>
              <a:t>is called the Hadean </a:t>
            </a:r>
            <a:r>
              <a:rPr lang="en-US" dirty="0" smtClean="0"/>
              <a:t>Eon.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31" y="1305716"/>
            <a:ext cx="6174043" cy="4630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18" y="4304670"/>
            <a:ext cx="4426356" cy="2489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374" y="1026146"/>
            <a:ext cx="4540845" cy="2564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86348" y="234696"/>
            <a:ext cx="3686348" cy="2073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05716"/>
            <a:ext cx="3063059" cy="45693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2699" y="5936248"/>
            <a:ext cx="3838713" cy="9829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Fun Fact: The Hadean Eon is </a:t>
            </a:r>
            <a:r>
              <a:rPr lang="en-US" dirty="0"/>
              <a:t>named after Hades, the Greek god of the underworld. 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7143468" y="3073654"/>
            <a:ext cx="1789475" cy="1746066"/>
          </a:xfrm>
          <a:prstGeom prst="wedgeEllipseCallout">
            <a:avLst>
              <a:gd name="adj1" fmla="val -72446"/>
              <a:gd name="adj2" fmla="val 782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1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2"/>
            <a:ext cx="9144000" cy="3898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Asteroids hitting Earth generates a lot of heat upon impact, which in turn creates a lot of steam.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3834"/>
            <a:ext cx="4884243" cy="3484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4243" y="4910012"/>
            <a:ext cx="425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that steam evaporated, then came down again as water. Our oceans were created.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0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BUT</a:t>
            </a:r>
            <a:r>
              <a:rPr lang="en-US" sz="2400" b="1" dirty="0" smtClean="0"/>
              <a:t>!</a:t>
            </a:r>
            <a:r>
              <a:rPr lang="en-US" sz="2400" b="1" dirty="0" smtClean="0"/>
              <a:t>!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smtClean="0"/>
              <a:t>HUGE </a:t>
            </a:r>
            <a:r>
              <a:rPr lang="en-US" dirty="0" smtClean="0"/>
              <a:t>asteroid, estimated to be the size of Mars, smashed into </a:t>
            </a:r>
            <a:r>
              <a:rPr lang="en-US" dirty="0" smtClean="0"/>
              <a:t>Earth at some point. </a:t>
            </a:r>
            <a:endParaRPr lang="en-US" dirty="0"/>
          </a:p>
          <a:p>
            <a:r>
              <a:rPr lang="en-US" dirty="0" smtClean="0"/>
              <a:t>Negatively, it heated up Earth again and caused our oceans to disappear for a while, but it also had </a:t>
            </a:r>
            <a:r>
              <a:rPr lang="en-US" dirty="0" smtClean="0"/>
              <a:t>a couple </a:t>
            </a:r>
            <a:r>
              <a:rPr lang="en-US" dirty="0" smtClean="0"/>
              <a:t>positive </a:t>
            </a:r>
            <a:r>
              <a:rPr lang="en-US" dirty="0" smtClean="0"/>
              <a:t>effects: 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It tilted </a:t>
            </a:r>
            <a:r>
              <a:rPr lang="en-US" dirty="0" smtClean="0"/>
              <a:t>Earth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41" y="1307376"/>
            <a:ext cx="4171795" cy="2661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07451"/>
            <a:ext cx="5527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It </a:t>
            </a:r>
            <a:r>
              <a:rPr lang="en-US" dirty="0"/>
              <a:t>sent huge chunks of debris flying </a:t>
            </a:r>
            <a:r>
              <a:rPr lang="en-US" dirty="0" smtClean="0"/>
              <a:t>off, which was caught </a:t>
            </a:r>
            <a:r>
              <a:rPr lang="en-US" dirty="0"/>
              <a:t>in Earth’s orbit. </a:t>
            </a:r>
            <a:endParaRPr lang="en-US" dirty="0"/>
          </a:p>
        </p:txBody>
      </p:sp>
      <p:sp>
        <p:nvSpPr>
          <p:cNvPr id="5" name="Snip Single Corner Rectangle 4"/>
          <p:cNvSpPr/>
          <p:nvPr/>
        </p:nvSpPr>
        <p:spPr>
          <a:xfrm>
            <a:off x="948939" y="2260994"/>
            <a:ext cx="2972410" cy="1311935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the sun’s rays hit the Earth differently, now that it’s tilted? Why is that positive?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891615"/>
            <a:ext cx="3810000" cy="2717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944836"/>
            <a:ext cx="536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debris eventually collected and formed our </a:t>
            </a:r>
            <a:r>
              <a:rPr lang="en-US" dirty="0" smtClean="0"/>
              <a:t>moon, which slowed how quickly the Earth rotates.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25" y="4099716"/>
            <a:ext cx="3483475" cy="2786780"/>
          </a:xfrm>
          <a:prstGeom prst="rect">
            <a:avLst/>
          </a:prstGeom>
        </p:spPr>
      </p:pic>
      <p:sp>
        <p:nvSpPr>
          <p:cNvPr id="9" name="Snip Single Corner Rectangle 8"/>
          <p:cNvSpPr/>
          <p:nvPr/>
        </p:nvSpPr>
        <p:spPr>
          <a:xfrm>
            <a:off x="726127" y="5829841"/>
            <a:ext cx="2795098" cy="1028159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is that positive?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9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03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now, the front of your worksheet should be completely filled out.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Here we go to the back of the 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85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0"/>
            <a:ext cx="73796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627035" y="508000"/>
            <a:ext cx="248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inside the earth?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484876" y="1491020"/>
            <a:ext cx="336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Doesn’t it make most sense that it’s solid all the way through?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8506" y="259745"/>
            <a:ext cx="3131581" cy="14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a long time, people had no idea what was inside the Earth.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would you have thought it was like?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59087" y="4992884"/>
            <a:ext cx="3284913" cy="18443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thought there were caves filled with dragons and other creatures, others believed hell was in the middle, and others believed it was hollow, with simply a ring of ocean.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0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wrote the layers already, but go to the following website and jot down some key information about each layer. </a:t>
            </a:r>
            <a:r>
              <a:rPr lang="en-US" dirty="0" smtClean="0"/>
              <a:t>(You might have to copy/paste the link into the browser.)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897440"/>
            <a:ext cx="9028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www.learner.org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interactives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dynamicearth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59" y="1342021"/>
            <a:ext cx="7862556" cy="5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9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is how deep we’ve been able to go: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6" y="583207"/>
            <a:ext cx="8381976" cy="61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5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636</Words>
  <Application>Microsoft Macintosh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Harvey</dc:creator>
  <cp:lastModifiedBy>Kelly Harvey</cp:lastModifiedBy>
  <cp:revision>20</cp:revision>
  <dcterms:created xsi:type="dcterms:W3CDTF">2015-12-14T10:25:04Z</dcterms:created>
  <dcterms:modified xsi:type="dcterms:W3CDTF">2015-12-14T16:04:46Z</dcterms:modified>
</cp:coreProperties>
</file>