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7" r:id="rId3"/>
    <p:sldId id="286" r:id="rId4"/>
    <p:sldId id="257" r:id="rId5"/>
    <p:sldId id="258" r:id="rId6"/>
    <p:sldId id="288" r:id="rId7"/>
    <p:sldId id="263" r:id="rId8"/>
    <p:sldId id="289" r:id="rId9"/>
    <p:sldId id="261" r:id="rId10"/>
    <p:sldId id="265" r:id="rId11"/>
    <p:sldId id="290" r:id="rId12"/>
    <p:sldId id="272" r:id="rId13"/>
    <p:sldId id="278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CAE5-DB80-D348-AF12-BA6184BE853B}" type="datetimeFigureOut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C71A-D2BF-034F-9EA4-BD014086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591863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Medieval Europe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1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5154"/>
            <a:ext cx="91440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An ape also has a </a:t>
            </a:r>
            <a:r>
              <a:rPr lang="en-US" sz="2800" dirty="0" smtClean="0"/>
              <a:t>human face</a:t>
            </a:r>
            <a:r>
              <a:rPr lang="en-US" sz="2800" dirty="0"/>
              <a:t>, but the rest of its appearance like an animal. So too that man [i.e. the bishop] has </a:t>
            </a:r>
            <a:r>
              <a:rPr lang="en-US" sz="2800" dirty="0" smtClean="0"/>
              <a:t>a soul </a:t>
            </a:r>
            <a:r>
              <a:rPr lang="en-US" sz="2800" dirty="0"/>
              <a:t>which is stamped with the seal of God, but is deformed by his own desires. Just </a:t>
            </a:r>
            <a:r>
              <a:rPr lang="en-US" sz="2800" dirty="0" smtClean="0"/>
              <a:t>as an </a:t>
            </a:r>
            <a:r>
              <a:rPr lang="en-US" sz="2800" dirty="0"/>
              <a:t>ape touches and tramples the dirt with feet and hands, so that man </a:t>
            </a:r>
            <a:r>
              <a:rPr lang="en-US" sz="2800" dirty="0" smtClean="0"/>
              <a:t>covets </a:t>
            </a:r>
            <a:r>
              <a:rPr lang="en-US" sz="2800" dirty="0"/>
              <a:t>earthly things, turning his face away from the heavenly things and</a:t>
            </a:r>
          </a:p>
          <a:p>
            <a:r>
              <a:rPr lang="en-US" sz="2800" dirty="0"/>
              <a:t>bending toward earthly ones like an oblivious animal. Did such a man ever </a:t>
            </a:r>
            <a:r>
              <a:rPr lang="en-US" sz="2800" dirty="0" smtClean="0"/>
              <a:t>lesson the wrath </a:t>
            </a:r>
            <a:r>
              <a:rPr lang="en-US" sz="2800" dirty="0"/>
              <a:t>of God? Not at </a:t>
            </a:r>
            <a:r>
              <a:rPr lang="en-US" sz="2800" dirty="0" smtClean="0"/>
              <a:t>all-- in </a:t>
            </a:r>
            <a:r>
              <a:rPr lang="en-US" sz="2800" dirty="0"/>
              <a:t>fact he provokes the justice of God against him.”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919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the following quote, </a:t>
            </a:r>
            <a:r>
              <a:rPr lang="en-US" dirty="0" err="1" smtClean="0"/>
              <a:t>Brigid</a:t>
            </a:r>
            <a:r>
              <a:rPr lang="en-US" dirty="0" smtClean="0"/>
              <a:t> is writing about bishops in the Church.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3702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"On the Bishop", </a:t>
            </a:r>
            <a:r>
              <a:rPr lang="en-US" sz="1400" dirty="0" err="1" smtClean="0"/>
              <a:t>Brigid</a:t>
            </a:r>
            <a:r>
              <a:rPr lang="en-US" sz="1400" dirty="0" smtClean="0"/>
              <a:t> of Sweden, </a:t>
            </a:r>
            <a:r>
              <a:rPr lang="en-US" sz="1400" i="1" dirty="0" err="1" smtClean="0"/>
              <a:t>Revelationes</a:t>
            </a:r>
            <a:r>
              <a:rPr lang="en-US" sz="1400" i="1" dirty="0" smtClean="0"/>
              <a:t> </a:t>
            </a:r>
            <a:r>
              <a:rPr lang="en-US" sz="1400" dirty="0" smtClean="0"/>
              <a:t>1.3.11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6812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can we use this as evidence for how the church abused its power in the Middle Ages? </a:t>
            </a:r>
          </a:p>
        </p:txBody>
      </p:sp>
    </p:spTree>
    <p:extLst>
      <p:ext uri="{BB962C8B-B14F-4D97-AF65-F5344CB8AC3E}">
        <p14:creationId xmlns:p14="http://schemas.microsoft.com/office/powerpoint/2010/main" val="79106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707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Cities &amp; Black Death</a:t>
            </a:r>
          </a:p>
        </p:txBody>
      </p:sp>
    </p:spTree>
    <p:extLst>
      <p:ext uri="{BB962C8B-B14F-4D97-AF65-F5344CB8AC3E}">
        <p14:creationId xmlns:p14="http://schemas.microsoft.com/office/powerpoint/2010/main" val="425419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867" y="0"/>
            <a:ext cx="10441353" cy="5655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1" y="5951210"/>
            <a:ext cx="611293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What’s the population at around 1090?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934" y="5951210"/>
            <a:ext cx="692573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happens to the population after 1100?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51210"/>
            <a:ext cx="809413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could have caused this?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55733"/>
            <a:ext cx="824653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</a:t>
            </a:r>
            <a:r>
              <a:rPr lang="en-US" sz="2800" dirty="0" smtClean="0">
                <a:solidFill>
                  <a:schemeClr val="bg1"/>
                </a:solidFill>
              </a:rPr>
              <a:t>do you think the population plummets around 1350?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0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0" y="10795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FFFFFF"/>
                </a:solidFill>
              </a:rPr>
              <a:t>Describe Medieval Cities</a:t>
            </a:r>
            <a:r>
              <a:rPr lang="en-US" sz="2800" b="1" dirty="0" smtClean="0">
                <a:solidFill>
                  <a:srgbClr val="FFFFFF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Enclosed by a wall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Winding, narrow streets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Filthy </a:t>
            </a:r>
            <a:endParaRPr lang="en-US" sz="2800" dirty="0">
              <a:solidFill>
                <a:srgbClr val="FFFFFF"/>
              </a:solidFill>
            </a:endParaRPr>
          </a:p>
          <a:p>
            <a:pPr eaLnBrk="1" hangingPunct="1"/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9337"/>
            <a:ext cx="2807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485947"/>
            <a:ext cx="35827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919084"/>
            <a:ext cx="1029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6" y="-1"/>
            <a:ext cx="5228389" cy="691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4788" y="921938"/>
            <a:ext cx="301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Doctor during the Black Death</a:t>
            </a:r>
          </a:p>
        </p:txBody>
      </p:sp>
    </p:spTree>
    <p:extLst>
      <p:ext uri="{BB962C8B-B14F-4D97-AF65-F5344CB8AC3E}">
        <p14:creationId xmlns:p14="http://schemas.microsoft.com/office/powerpoint/2010/main" val="304609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0" y="107950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FFFFFF"/>
                </a:solidFill>
              </a:rPr>
              <a:t>What is the Black Death?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 disease that spread across Europe between 1346-1353 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What caused the Black Death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Rats brought it to Europe along the Silk Road.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How many people died?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1 out of every 3 people– around 50 million. 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What were the effects of the Black Death? 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Loss of faith in church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Higher wages for workers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Emphasis on education </a:t>
            </a:r>
            <a:endParaRPr lang="en-US" sz="2800" dirty="0">
              <a:solidFill>
                <a:srgbClr val="FFFFFF"/>
              </a:solidFill>
            </a:endParaRPr>
          </a:p>
          <a:p>
            <a:pPr eaLnBrk="1" hangingPunct="1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707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Social Classes/Economy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49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6400"/>
            <a:ext cx="7620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07" y="-2226780"/>
            <a:ext cx="6860705" cy="9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707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Religion</a:t>
            </a:r>
          </a:p>
          <a:p>
            <a:pPr algn="ctr"/>
            <a:r>
              <a:rPr lang="en-US" sz="2800" dirty="0" smtClean="0"/>
              <a:t>(Role of Catholic Church)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472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27" descr="http://www.fresno.k12.ca.us/divdept/sscience/images/chartr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36" y="0"/>
            <a:ext cx="486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2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32" y="0"/>
            <a:ext cx="4282813" cy="3247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70" y="0"/>
            <a:ext cx="3307917" cy="441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232" y="3381776"/>
            <a:ext cx="2601964" cy="347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733" y="4886802"/>
            <a:ext cx="6590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According to these painting of Catholic monks, what was the role of the Catholic Church in Medieval Europe?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09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plague_victims_blessed_by_priest.jpg"/>
          <p:cNvPicPr>
            <a:picLocks noChangeAspect="1"/>
          </p:cNvPicPr>
          <p:nvPr/>
        </p:nvPicPr>
        <p:blipFill>
          <a:blip r:embed="rId2"/>
          <a:srcRect t="-896" b="-896"/>
          <a:stretch>
            <a:fillRect/>
          </a:stretch>
        </p:blipFill>
        <p:spPr>
          <a:xfrm>
            <a:off x="0" y="189179"/>
            <a:ext cx="5914787" cy="6425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7395" y="1102723"/>
            <a:ext cx="271305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According to this drawing, what was the role of the Catholic Church in Medieval Europe?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4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333</Words>
  <Application>Microsoft Macintosh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11</cp:revision>
  <dcterms:created xsi:type="dcterms:W3CDTF">2016-05-05T12:18:15Z</dcterms:created>
  <dcterms:modified xsi:type="dcterms:W3CDTF">2016-05-05T18:39:48Z</dcterms:modified>
</cp:coreProperties>
</file>