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2" d="100"/>
          <a:sy n="82" d="100"/>
        </p:scale>
        <p:origin x="-1560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6AFBF-E207-5547-8BA5-DCFAD31FE59B}" type="datetimeFigureOut">
              <a:rPr lang="en-US" smtClean="0"/>
              <a:t>5/5/16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0FBC2-8FB8-1145-9B10-695E8F4AFE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9677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6AFBF-E207-5547-8BA5-DCFAD31FE59B}" type="datetimeFigureOut">
              <a:rPr lang="en-US" smtClean="0"/>
              <a:t>5/5/16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0FBC2-8FB8-1145-9B10-695E8F4AFE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0674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6AFBF-E207-5547-8BA5-DCFAD31FE59B}" type="datetimeFigureOut">
              <a:rPr lang="en-US" smtClean="0"/>
              <a:t>5/5/16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0FBC2-8FB8-1145-9B10-695E8F4AFE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896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6AFBF-E207-5547-8BA5-DCFAD31FE59B}" type="datetimeFigureOut">
              <a:rPr lang="en-US" smtClean="0"/>
              <a:t>5/5/16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0FBC2-8FB8-1145-9B10-695E8F4AFE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1581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6AFBF-E207-5547-8BA5-DCFAD31FE59B}" type="datetimeFigureOut">
              <a:rPr lang="en-US" smtClean="0"/>
              <a:t>5/5/16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0FBC2-8FB8-1145-9B10-695E8F4AFE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05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6AFBF-E207-5547-8BA5-DCFAD31FE59B}" type="datetimeFigureOut">
              <a:rPr lang="en-US" smtClean="0"/>
              <a:t>5/5/16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0FBC2-8FB8-1145-9B10-695E8F4AFE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8663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6AFBF-E207-5547-8BA5-DCFAD31FE59B}" type="datetimeFigureOut">
              <a:rPr lang="en-US" smtClean="0"/>
              <a:t>5/5/16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0FBC2-8FB8-1145-9B10-695E8F4AFE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156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6AFBF-E207-5547-8BA5-DCFAD31FE59B}" type="datetimeFigureOut">
              <a:rPr lang="en-US" smtClean="0"/>
              <a:t>5/5/16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0FBC2-8FB8-1145-9B10-695E8F4AFE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0463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6AFBF-E207-5547-8BA5-DCFAD31FE59B}" type="datetimeFigureOut">
              <a:rPr lang="en-US" smtClean="0"/>
              <a:t>5/5/16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0FBC2-8FB8-1145-9B10-695E8F4AFE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0645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6AFBF-E207-5547-8BA5-DCFAD31FE59B}" type="datetimeFigureOut">
              <a:rPr lang="en-US" smtClean="0"/>
              <a:t>5/5/16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0FBC2-8FB8-1145-9B10-695E8F4AFE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4439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6AFBF-E207-5547-8BA5-DCFAD31FE59B}" type="datetimeFigureOut">
              <a:rPr lang="en-US" smtClean="0"/>
              <a:t>5/5/16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0FBC2-8FB8-1145-9B10-695E8F4AFE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2848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76AFBF-E207-5547-8BA5-DCFAD31FE59B}" type="datetimeFigureOut">
              <a:rPr lang="en-US" smtClean="0"/>
              <a:t>5/5/16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00FBC2-8FB8-1145-9B10-695E8F4AFE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7770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1" y="1"/>
            <a:ext cx="4452465" cy="6858000"/>
          </a:xfrm>
          <a:prstGeom prst="rect">
            <a:avLst/>
          </a:prstGeom>
          <a:noFill/>
          <a:ln w="28575" cmpd="sng"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11" name="Rectangle 10"/>
          <p:cNvSpPr/>
          <p:nvPr/>
        </p:nvSpPr>
        <p:spPr>
          <a:xfrm>
            <a:off x="4691535" y="1"/>
            <a:ext cx="4452465" cy="6858000"/>
          </a:xfrm>
          <a:prstGeom prst="rect">
            <a:avLst/>
          </a:prstGeom>
          <a:noFill/>
          <a:ln w="28575" cmpd="sng"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</p:spTree>
    <p:extLst>
      <p:ext uri="{BB962C8B-B14F-4D97-AF65-F5344CB8AC3E}">
        <p14:creationId xmlns:p14="http://schemas.microsoft.com/office/powerpoint/2010/main" val="25802504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1" y="1"/>
            <a:ext cx="4452465" cy="6858000"/>
          </a:xfrm>
          <a:prstGeom prst="rect">
            <a:avLst/>
          </a:prstGeom>
          <a:noFill/>
          <a:ln w="28575" cmpd="sng"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11" name="Rectangle 10"/>
          <p:cNvSpPr/>
          <p:nvPr/>
        </p:nvSpPr>
        <p:spPr>
          <a:xfrm>
            <a:off x="4691535" y="1"/>
            <a:ext cx="4452465" cy="6858000"/>
          </a:xfrm>
          <a:prstGeom prst="rect">
            <a:avLst/>
          </a:prstGeom>
          <a:noFill/>
          <a:ln w="28575" cmpd="sng"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2" name="TextBox 1"/>
          <p:cNvSpPr txBox="1"/>
          <p:nvPr/>
        </p:nvSpPr>
        <p:spPr>
          <a:xfrm>
            <a:off x="-1" y="45900"/>
            <a:ext cx="4452464" cy="65556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______________________________________________</a:t>
            </a:r>
          </a:p>
          <a:p>
            <a:endParaRPr lang="en-US" sz="1200" dirty="0"/>
          </a:p>
          <a:p>
            <a:r>
              <a:rPr lang="en-US" sz="1200" dirty="0" smtClean="0"/>
              <a:t>Social Classes/Economy: </a:t>
            </a:r>
          </a:p>
          <a:p>
            <a:endParaRPr lang="en-US" sz="1200" dirty="0"/>
          </a:p>
          <a:p>
            <a:endParaRPr lang="en-US" sz="1200" dirty="0" smtClean="0"/>
          </a:p>
          <a:p>
            <a:endParaRPr lang="en-US" sz="1200" dirty="0"/>
          </a:p>
          <a:p>
            <a:endParaRPr lang="en-US" sz="1200" dirty="0" smtClean="0"/>
          </a:p>
          <a:p>
            <a:endParaRPr lang="en-US" sz="1200" dirty="0"/>
          </a:p>
          <a:p>
            <a:endParaRPr lang="en-US" sz="1200" dirty="0" smtClean="0"/>
          </a:p>
          <a:p>
            <a:endParaRPr lang="en-US" sz="1200" dirty="0"/>
          </a:p>
          <a:p>
            <a:endParaRPr lang="en-US" sz="1200" dirty="0" smtClean="0"/>
          </a:p>
          <a:p>
            <a:endParaRPr lang="en-US" sz="1200" dirty="0"/>
          </a:p>
          <a:p>
            <a:endParaRPr lang="en-US" sz="1200" dirty="0" smtClean="0"/>
          </a:p>
          <a:p>
            <a:endParaRPr lang="en-US" sz="1200" dirty="0" smtClean="0"/>
          </a:p>
          <a:p>
            <a:endParaRPr lang="en-US" sz="1200" dirty="0" smtClean="0"/>
          </a:p>
          <a:p>
            <a:r>
              <a:rPr lang="en-US" sz="1200" dirty="0" smtClean="0"/>
              <a:t>Religion: </a:t>
            </a:r>
          </a:p>
          <a:p>
            <a:endParaRPr lang="en-US" sz="1200" dirty="0"/>
          </a:p>
          <a:p>
            <a:endParaRPr lang="en-US" sz="1200" dirty="0" smtClean="0"/>
          </a:p>
          <a:p>
            <a:endParaRPr lang="en-US" sz="1200" dirty="0"/>
          </a:p>
          <a:p>
            <a:endParaRPr lang="en-US" sz="1200" dirty="0" smtClean="0"/>
          </a:p>
          <a:p>
            <a:endParaRPr lang="en-US" sz="1200" dirty="0" smtClean="0"/>
          </a:p>
          <a:p>
            <a:endParaRPr lang="en-US" sz="1200" dirty="0"/>
          </a:p>
          <a:p>
            <a:endParaRPr lang="en-US" sz="1200" dirty="0" smtClean="0"/>
          </a:p>
          <a:p>
            <a:endParaRPr lang="en-US" sz="1200" dirty="0"/>
          </a:p>
          <a:p>
            <a:endParaRPr lang="en-US" sz="1200" dirty="0" smtClean="0"/>
          </a:p>
          <a:p>
            <a:endParaRPr lang="en-US" sz="1200" dirty="0"/>
          </a:p>
          <a:p>
            <a:endParaRPr lang="en-US" sz="1200" dirty="0" smtClean="0"/>
          </a:p>
          <a:p>
            <a:r>
              <a:rPr lang="en-US" sz="1200" dirty="0" smtClean="0"/>
              <a:t>Famous For: </a:t>
            </a:r>
            <a:endParaRPr lang="en-US" sz="1200" dirty="0"/>
          </a:p>
          <a:p>
            <a:endParaRPr lang="en-US" sz="1200" dirty="0"/>
          </a:p>
          <a:p>
            <a:endParaRPr lang="en-US" sz="1200" dirty="0" smtClean="0"/>
          </a:p>
          <a:p>
            <a:endParaRPr lang="en-US" sz="1200" dirty="0"/>
          </a:p>
          <a:p>
            <a:endParaRPr lang="en-US" sz="1200" dirty="0" smtClean="0"/>
          </a:p>
          <a:p>
            <a:endParaRPr lang="en-US" sz="1200" dirty="0"/>
          </a:p>
          <a:p>
            <a:endParaRPr lang="en-US" sz="1200" dirty="0" smtClean="0"/>
          </a:p>
          <a:p>
            <a:endParaRPr lang="en-US" sz="1200" dirty="0"/>
          </a:p>
        </p:txBody>
      </p:sp>
      <p:sp>
        <p:nvSpPr>
          <p:cNvPr id="8" name="TextBox 7"/>
          <p:cNvSpPr txBox="1"/>
          <p:nvPr/>
        </p:nvSpPr>
        <p:spPr>
          <a:xfrm>
            <a:off x="4711815" y="45900"/>
            <a:ext cx="4452464" cy="65556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______________________________________________</a:t>
            </a:r>
          </a:p>
          <a:p>
            <a:endParaRPr lang="en-US" sz="1200" dirty="0"/>
          </a:p>
          <a:p>
            <a:r>
              <a:rPr lang="en-US" sz="1200" dirty="0" smtClean="0"/>
              <a:t>Social Classes/Economy: </a:t>
            </a:r>
          </a:p>
          <a:p>
            <a:endParaRPr lang="en-US" sz="1200" dirty="0"/>
          </a:p>
          <a:p>
            <a:endParaRPr lang="en-US" sz="1200" dirty="0" smtClean="0"/>
          </a:p>
          <a:p>
            <a:endParaRPr lang="en-US" sz="1200" dirty="0"/>
          </a:p>
          <a:p>
            <a:endParaRPr lang="en-US" sz="1200" dirty="0" smtClean="0"/>
          </a:p>
          <a:p>
            <a:endParaRPr lang="en-US" sz="1200" dirty="0"/>
          </a:p>
          <a:p>
            <a:endParaRPr lang="en-US" sz="1200" dirty="0" smtClean="0"/>
          </a:p>
          <a:p>
            <a:endParaRPr lang="en-US" sz="1200" dirty="0"/>
          </a:p>
          <a:p>
            <a:endParaRPr lang="en-US" sz="1200" dirty="0" smtClean="0"/>
          </a:p>
          <a:p>
            <a:endParaRPr lang="en-US" sz="1200" dirty="0"/>
          </a:p>
          <a:p>
            <a:endParaRPr lang="en-US" sz="1200" dirty="0" smtClean="0"/>
          </a:p>
          <a:p>
            <a:endParaRPr lang="en-US" sz="1200" dirty="0" smtClean="0"/>
          </a:p>
          <a:p>
            <a:endParaRPr lang="en-US" sz="1200" dirty="0" smtClean="0"/>
          </a:p>
          <a:p>
            <a:r>
              <a:rPr lang="en-US" sz="1200" dirty="0" smtClean="0"/>
              <a:t>Religion: </a:t>
            </a:r>
          </a:p>
          <a:p>
            <a:endParaRPr lang="en-US" sz="1200" dirty="0"/>
          </a:p>
          <a:p>
            <a:endParaRPr lang="en-US" sz="1200" dirty="0" smtClean="0"/>
          </a:p>
          <a:p>
            <a:endParaRPr lang="en-US" sz="1200" dirty="0"/>
          </a:p>
          <a:p>
            <a:endParaRPr lang="en-US" sz="1200" dirty="0" smtClean="0"/>
          </a:p>
          <a:p>
            <a:endParaRPr lang="en-US" sz="1200" dirty="0" smtClean="0"/>
          </a:p>
          <a:p>
            <a:endParaRPr lang="en-US" sz="1200" dirty="0"/>
          </a:p>
          <a:p>
            <a:endParaRPr lang="en-US" sz="1200" dirty="0" smtClean="0"/>
          </a:p>
          <a:p>
            <a:endParaRPr lang="en-US" sz="1200" dirty="0"/>
          </a:p>
          <a:p>
            <a:endParaRPr lang="en-US" sz="1200" dirty="0" smtClean="0"/>
          </a:p>
          <a:p>
            <a:endParaRPr lang="en-US" sz="1200" dirty="0"/>
          </a:p>
          <a:p>
            <a:endParaRPr lang="en-US" sz="1200" dirty="0" smtClean="0"/>
          </a:p>
          <a:p>
            <a:r>
              <a:rPr lang="en-US" sz="1200" dirty="0" smtClean="0"/>
              <a:t>Famous For: </a:t>
            </a:r>
            <a:endParaRPr lang="en-US" sz="1200" dirty="0"/>
          </a:p>
          <a:p>
            <a:endParaRPr lang="en-US" sz="1200" dirty="0"/>
          </a:p>
          <a:p>
            <a:endParaRPr lang="en-US" sz="1200" dirty="0" smtClean="0"/>
          </a:p>
          <a:p>
            <a:endParaRPr lang="en-US" sz="1200" dirty="0"/>
          </a:p>
          <a:p>
            <a:endParaRPr lang="en-US" sz="1200" dirty="0" smtClean="0"/>
          </a:p>
          <a:p>
            <a:endParaRPr lang="en-US" sz="1200" dirty="0"/>
          </a:p>
          <a:p>
            <a:endParaRPr lang="en-US" sz="1200" dirty="0" smtClean="0"/>
          </a:p>
          <a:p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4426140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22</Words>
  <Application>Microsoft Macintosh PowerPoint</Application>
  <PresentationFormat>On-screen Show (4:3)</PresentationFormat>
  <Paragraphs>66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Kelly Harvey</dc:creator>
  <cp:lastModifiedBy>Kelly Harvey</cp:lastModifiedBy>
  <cp:revision>1</cp:revision>
  <dcterms:created xsi:type="dcterms:W3CDTF">2016-05-05T14:05:15Z</dcterms:created>
  <dcterms:modified xsi:type="dcterms:W3CDTF">2016-05-05T14:08:32Z</dcterms:modified>
</cp:coreProperties>
</file>