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4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1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3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8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7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8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0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5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7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8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7AFFC-4E18-8E4A-9648-8C07935FF39D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2C8F6-52E1-1F4C-ACCE-EFE73EBBA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1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84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Unit 4, Lesson 5</a:t>
            </a:r>
          </a:p>
          <a:p>
            <a:r>
              <a:rPr lang="en-US" sz="1200" dirty="0" smtClean="0"/>
              <a:t>Name____________________________________Section______________Date_______________________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648386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pple Chancery"/>
                <a:cs typeface="Apple Chancery"/>
              </a:rPr>
              <a:t>Solar System Brochure</a:t>
            </a:r>
          </a:p>
          <a:p>
            <a:pPr algn="ctr"/>
            <a:r>
              <a:rPr lang="en-US" sz="2000" b="1" smtClean="0">
                <a:latin typeface="Apple Chancery"/>
                <a:cs typeface="Apple Chancery"/>
              </a:rPr>
              <a:t>Due _________________ </a:t>
            </a:r>
            <a:endParaRPr lang="en-US" sz="2000" b="1" dirty="0" smtClean="0">
              <a:latin typeface="Apple Chancery"/>
              <a:cs typeface="Apple Chancery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9148"/>
            <a:ext cx="5165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LT: I can </a:t>
            </a:r>
            <a:r>
              <a:rPr lang="en-US" sz="1200" dirty="0" smtClean="0"/>
              <a:t>explain what’s expected of me on </a:t>
            </a:r>
            <a:r>
              <a:rPr lang="en-US" sz="1200" smtClean="0"/>
              <a:t>this project</a:t>
            </a:r>
            <a:endParaRPr lang="en-US" sz="1200" dirty="0" smtClean="0"/>
          </a:p>
          <a:p>
            <a:r>
              <a:rPr lang="en-US" sz="1200" dirty="0" smtClean="0"/>
              <a:t>Do Now: Why do students plagiarize work?_________________________________________________________________</a:t>
            </a:r>
          </a:p>
          <a:p>
            <a:r>
              <a:rPr lang="en-US" sz="1200" dirty="0" smtClean="0"/>
              <a:t>___________________________________________________________________________________________________________________________________________________________________________________________________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65488" y="507509"/>
            <a:ext cx="1692512" cy="101566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Plagiarism: the </a:t>
            </a:r>
            <a:r>
              <a:rPr lang="en-US" sz="1200" dirty="0"/>
              <a:t>practice of taking someone else's work or ideas and passing them off as one's own.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288789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Pretend you are a travel agent working in the future, and a family is looking to go on a vacation to somewhere in the solar system. Where are you going to send them? Your job is to create a travel brochure about somewhere in the solar system. </a:t>
            </a:r>
          </a:p>
          <a:p>
            <a:endParaRPr lang="en-US" sz="1200" dirty="0"/>
          </a:p>
          <a:p>
            <a:r>
              <a:rPr lang="en-US" sz="1200" dirty="0" smtClean="0"/>
              <a:t>Your finished brochure should be at least 6 panels and include the following: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300213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Distance from the sun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Temperature 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Orbital period (time it takes to revolve around the sun)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Rotational period (time it takes to rotate once)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Gases in the atmosphere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How long would it take to get there? 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What the surface is like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At least 3 images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2 ideas for day trips visitors could take to see your planet’s unique features (craters, rings, </a:t>
            </a:r>
            <a:r>
              <a:rPr lang="en-US" sz="1200" dirty="0" err="1" smtClean="0"/>
              <a:t>etc</a:t>
            </a:r>
            <a:r>
              <a:rPr lang="en-US" sz="1200" dirty="0" smtClean="0"/>
              <a:t>)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 smtClean="0"/>
              <a:t>A separate works cited page (must list at least two sources)</a:t>
            </a:r>
          </a:p>
        </p:txBody>
      </p:sp>
    </p:spTree>
    <p:extLst>
      <p:ext uri="{BB962C8B-B14F-4D97-AF65-F5344CB8AC3E}">
        <p14:creationId xmlns:p14="http://schemas.microsoft.com/office/powerpoint/2010/main" val="5687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87717"/>
              </p:ext>
            </p:extLst>
          </p:nvPr>
        </p:nvGraphicFramePr>
        <p:xfrm>
          <a:off x="0" y="0"/>
          <a:ext cx="6779622" cy="4924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017"/>
                <a:gridCol w="1265981"/>
                <a:gridCol w="2009045"/>
                <a:gridCol w="1523446"/>
                <a:gridCol w="1038133"/>
              </a:tblGrid>
              <a:tr h="4443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Criteria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12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Information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More than the required elements are included. All the information is correct and thorough.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</a:t>
                      </a:r>
                      <a:r>
                        <a:rPr lang="en-US" sz="1200" baseline="0" dirty="0" smtClean="0"/>
                        <a:t>ere are 1-2 informational errors, or there are 1-2 elements missing from the above list.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There are</a:t>
                      </a:r>
                      <a:r>
                        <a:rPr lang="en-US" sz="1200" baseline="0" dirty="0" smtClean="0"/>
                        <a:t> several informational errors, or more than 2  elements are missing.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Little to no information is given,</a:t>
                      </a:r>
                      <a:r>
                        <a:rPr lang="en-US" sz="1200" baseline="0" dirty="0" smtClean="0"/>
                        <a:t> or several elements from the list is missing. </a:t>
                      </a:r>
                      <a:endParaRPr lang="en-US" sz="1200" dirty="0"/>
                    </a:p>
                  </a:txBody>
                  <a:tcPr/>
                </a:tc>
              </a:tr>
              <a:tr h="5512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Analysis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Information is creatively</a:t>
                      </a:r>
                      <a:r>
                        <a:rPr lang="en-US" sz="1200" baseline="0" dirty="0" smtClean="0"/>
                        <a:t> incorporated so that the the importance of the planet’s features are clear.  (ex: getting a suntan on Venus)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There is an attempt to creatively incorporate the elements or explain how they compare to Earth, but it</a:t>
                      </a:r>
                      <a:r>
                        <a:rPr lang="en-US" sz="1200" baseline="0" dirty="0" smtClean="0"/>
                        <a:t> is either incorrect or superficially done. 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There is little attempt to analyze them or explain how they compare to life on Earth.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facts are listed.</a:t>
                      </a:r>
                      <a:r>
                        <a:rPr lang="en-US" sz="1200" baseline="0" dirty="0" smtClean="0"/>
                        <a:t> There is no analysis or creative incorporation of the facts. </a:t>
                      </a:r>
                      <a:endParaRPr lang="en-US" sz="1200" dirty="0"/>
                    </a:p>
                  </a:txBody>
                  <a:tcPr/>
                </a:tc>
              </a:tr>
              <a:tr h="86628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Visual Elements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Brochure is neat</a:t>
                      </a:r>
                      <a:r>
                        <a:rPr lang="en-US" sz="1200" baseline="0" dirty="0" smtClean="0"/>
                        <a:t>, clear, and visually attractive. There are at least 3 images included.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There is some effort demonstrated</a:t>
                      </a:r>
                      <a:r>
                        <a:rPr lang="en-US" sz="1200" baseline="0" dirty="0" smtClean="0"/>
                        <a:t>, but some elements may be sloppy or not relate to the the topic.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brochure</a:t>
                      </a:r>
                      <a:r>
                        <a:rPr lang="en-US" sz="1200" baseline="0" dirty="0" smtClean="0"/>
                        <a:t> is</a:t>
                      </a:r>
                      <a:r>
                        <a:rPr lang="en-US" sz="1200" dirty="0" smtClean="0"/>
                        <a:t> messy or quickly done, or the elements do</a:t>
                      </a:r>
                      <a:r>
                        <a:rPr lang="en-US" sz="1200" baseline="0" dirty="0" smtClean="0"/>
                        <a:t> not relate to the topic.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There are</a:t>
                      </a:r>
                      <a:r>
                        <a:rPr lang="en-US" sz="1200" baseline="0" dirty="0" smtClean="0"/>
                        <a:t> no visual elements present.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129589"/>
            <a:ext cx="2917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Total: _______/9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9243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429</Words>
  <Application>Microsoft Macintosh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Harvey</dc:creator>
  <cp:lastModifiedBy>Kelly Harvey</cp:lastModifiedBy>
  <cp:revision>9</cp:revision>
  <dcterms:created xsi:type="dcterms:W3CDTF">2015-12-07T03:57:33Z</dcterms:created>
  <dcterms:modified xsi:type="dcterms:W3CDTF">2015-12-08T18:29:26Z</dcterms:modified>
</cp:coreProperties>
</file>