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3" r:id="rId2"/>
    <p:sldId id="275" r:id="rId3"/>
    <p:sldId id="274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8B266-F377-1B4B-823C-C54B6DE05E7F}" type="datetimeFigureOut">
              <a:rPr lang="en-US" smtClean="0"/>
              <a:t>6/1/16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FB2B4-53DF-7743-8287-786503C2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2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=MZJGlmb4F-M  cow video 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=K7jlAZSGXf4 </a:t>
            </a:r>
            <a:r>
              <a:rPr lang="en-US" dirty="0" err="1" smtClean="0"/>
              <a:t>bernie</a:t>
            </a:r>
            <a:r>
              <a:rPr lang="en-US" dirty="0" smtClean="0"/>
              <a:t> sanders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FB2B4-53DF-7743-8287-786503C240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50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=MZJGlmb4F-M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=K7jlAZSGXf4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FB2B4-53DF-7743-8287-786503C240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50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=MZJGlmb4F-M  cow video 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=K7jlAZSGXf4 </a:t>
            </a:r>
            <a:r>
              <a:rPr lang="en-US" dirty="0" err="1" smtClean="0"/>
              <a:t>bernie</a:t>
            </a:r>
            <a:r>
              <a:rPr lang="en-US" smtClean="0"/>
              <a:t> sanders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FB2B4-53DF-7743-8287-786503C240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50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3E2A-63E4-2143-A8E5-26F35654EE43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EFA8-1C8C-8F4E-88FC-C7D6E042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1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3E2A-63E4-2143-A8E5-26F35654EE43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EFA8-1C8C-8F4E-88FC-C7D6E042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1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3E2A-63E4-2143-A8E5-26F35654EE43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EFA8-1C8C-8F4E-88FC-C7D6E042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7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3E2A-63E4-2143-A8E5-26F35654EE43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EFA8-1C8C-8F4E-88FC-C7D6E042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3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3E2A-63E4-2143-A8E5-26F35654EE43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EFA8-1C8C-8F4E-88FC-C7D6E042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2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3E2A-63E4-2143-A8E5-26F35654EE43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EFA8-1C8C-8F4E-88FC-C7D6E042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6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3E2A-63E4-2143-A8E5-26F35654EE43}" type="datetimeFigureOut">
              <a:rPr lang="en-US" smtClean="0"/>
              <a:t>6/1/16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EFA8-1C8C-8F4E-88FC-C7D6E042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5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3E2A-63E4-2143-A8E5-26F35654EE43}" type="datetimeFigureOut">
              <a:rPr lang="en-US" smtClean="0"/>
              <a:t>6/1/16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EFA8-1C8C-8F4E-88FC-C7D6E042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4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3E2A-63E4-2143-A8E5-26F35654EE43}" type="datetimeFigureOut">
              <a:rPr lang="en-US" smtClean="0"/>
              <a:t>6/1/16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EFA8-1C8C-8F4E-88FC-C7D6E042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5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3E2A-63E4-2143-A8E5-26F35654EE43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EFA8-1C8C-8F4E-88FC-C7D6E042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8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3E2A-63E4-2143-A8E5-26F35654EE43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EFA8-1C8C-8F4E-88FC-C7D6E042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73E2A-63E4-2143-A8E5-26F35654EE43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CEFA8-1C8C-8F4E-88FC-C7D6E042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-earthg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800">
              <a:solidFill>
                <a:schemeClr val="bg1"/>
              </a:solidFill>
              <a:latin typeface="Comic Sans MS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14400" indent="-4572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Comic Sans MS" charset="0"/>
              </a:rPr>
              <a:t>Aim: </a:t>
            </a:r>
            <a:r>
              <a:rPr lang="en-US" sz="2400" dirty="0" smtClean="0">
                <a:solidFill>
                  <a:schemeClr val="bg1"/>
                </a:solidFill>
                <a:latin typeface="Comic Sans MS" charset="0"/>
              </a:rPr>
              <a:t>Is capitalism democratic?</a:t>
            </a:r>
            <a:endParaRPr lang="en-US" sz="2400" dirty="0">
              <a:solidFill>
                <a:schemeClr val="bg1"/>
              </a:solidFill>
              <a:latin typeface="Comic Sans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798" y="1702224"/>
            <a:ext cx="731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7978" y="433578"/>
            <a:ext cx="1637978" cy="163797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325733" y="1060174"/>
            <a:ext cx="0" cy="474354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" y="932782"/>
            <a:ext cx="43257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Comic Sans MS"/>
                <a:cs typeface="Comic Sans MS"/>
              </a:rPr>
              <a:t>Capitalism Pro’s	</a:t>
            </a:r>
            <a:endParaRPr lang="en-US" sz="32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5734" y="932782"/>
            <a:ext cx="48182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Comic Sans MS"/>
                <a:cs typeface="Comic Sans MS"/>
              </a:rPr>
              <a:t>Capitalism Con’s</a:t>
            </a:r>
            <a:endParaRPr lang="en-US" sz="32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517558"/>
            <a:ext cx="9143999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" y="1555082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Comic Sans MS"/>
                <a:cs typeface="Comic Sans MS"/>
              </a:rPr>
              <a:t>Encourages Innovation</a:t>
            </a:r>
          </a:p>
          <a:p>
            <a:endParaRPr lang="en-US" sz="2800" dirty="0" smtClean="0">
              <a:solidFill>
                <a:srgbClr val="FFFFFF"/>
              </a:solidFill>
              <a:latin typeface="Comic Sans MS"/>
              <a:cs typeface="Comic Sans MS"/>
            </a:endParaRPr>
          </a:p>
          <a:p>
            <a:endParaRPr lang="en-US" sz="2800" dirty="0">
              <a:solidFill>
                <a:srgbClr val="FFFFFF"/>
              </a:solidFill>
              <a:latin typeface="Comic Sans MS"/>
              <a:cs typeface="Comic Sans MS"/>
            </a:endParaRPr>
          </a:p>
          <a:p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lang="en-US" sz="2800" dirty="0" smtClean="0">
                <a:solidFill>
                  <a:srgbClr val="FFFFFF"/>
                </a:solidFill>
                <a:latin typeface="Comic Sans MS"/>
                <a:cs typeface="Comic Sans MS"/>
              </a:rPr>
              <a:t>an </a:t>
            </a:r>
            <a:r>
              <a:rPr lang="en-US" sz="2800" dirty="0" smtClean="0">
                <a:solidFill>
                  <a:srgbClr val="FFFFFF"/>
                </a:solidFill>
                <a:latin typeface="Comic Sans MS"/>
                <a:cs typeface="Comic Sans MS"/>
              </a:rPr>
              <a:t>lead to social mobility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25734" y="1541958"/>
            <a:ext cx="48182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Comic Sans MS"/>
                <a:cs typeface="Comic Sans MS"/>
              </a:rPr>
              <a:t>Always an impoverished class</a:t>
            </a:r>
          </a:p>
          <a:p>
            <a:endParaRPr lang="en-US" sz="2800" dirty="0">
              <a:solidFill>
                <a:srgbClr val="FFFFFF"/>
              </a:solidFill>
              <a:latin typeface="Comic Sans MS"/>
              <a:cs typeface="Comic Sans MS"/>
            </a:endParaRPr>
          </a:p>
          <a:p>
            <a:r>
              <a:rPr lang="en-US" sz="2800" dirty="0" smtClean="0">
                <a:solidFill>
                  <a:srgbClr val="FFFFFF"/>
                </a:solidFill>
                <a:latin typeface="Comic Sans MS"/>
                <a:cs typeface="Comic Sans MS"/>
              </a:rPr>
              <a:t>Profit can concentrate in the hands of a few</a:t>
            </a:r>
          </a:p>
        </p:txBody>
      </p:sp>
    </p:spTree>
    <p:extLst>
      <p:ext uri="{BB962C8B-B14F-4D97-AF65-F5344CB8AC3E}">
        <p14:creationId xmlns:p14="http://schemas.microsoft.com/office/powerpoint/2010/main" val="329817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-earthg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800">
              <a:solidFill>
                <a:schemeClr val="bg1"/>
              </a:solidFill>
              <a:latin typeface="Comic Sans MS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14400" indent="-4572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Comic Sans MS" charset="0"/>
              </a:rPr>
              <a:t>What </a:t>
            </a:r>
            <a:r>
              <a:rPr lang="en-US" dirty="0" smtClean="0">
                <a:solidFill>
                  <a:schemeClr val="bg1"/>
                </a:solidFill>
                <a:latin typeface="Comic Sans MS" charset="0"/>
              </a:rPr>
              <a:t>is </a:t>
            </a:r>
            <a:r>
              <a:rPr lang="en-US" dirty="0" smtClean="0">
                <a:solidFill>
                  <a:schemeClr val="bg1"/>
                </a:solidFill>
                <a:latin typeface="Comic Sans MS" charset="0"/>
              </a:rPr>
              <a:t>socialism? </a:t>
            </a:r>
            <a:endParaRPr lang="en-US" dirty="0">
              <a:solidFill>
                <a:schemeClr val="bg1"/>
              </a:solidFill>
              <a:latin typeface="Comic Sans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88165"/>
            <a:ext cx="90551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Comic Sans MS"/>
                <a:cs typeface="Comic Sans MS"/>
              </a:rPr>
              <a:t>Economic system in which most of the means of production are </a:t>
            </a:r>
            <a:r>
              <a:rPr lang="en-US" sz="3200" dirty="0" smtClean="0">
                <a:solidFill>
                  <a:srgbClr val="FFFFFF"/>
                </a:solidFill>
                <a:latin typeface="Comic Sans MS"/>
                <a:cs typeface="Comic Sans MS"/>
              </a:rPr>
              <a:t>controlled by the community</a:t>
            </a:r>
          </a:p>
          <a:p>
            <a:endParaRPr lang="en-US" sz="3200" dirty="0" smtClean="0">
              <a:solidFill>
                <a:srgbClr val="FFFFFF"/>
              </a:solidFill>
              <a:latin typeface="Comic Sans MS"/>
              <a:cs typeface="Comic Sans MS"/>
            </a:endParaRPr>
          </a:p>
          <a:p>
            <a:endParaRPr lang="en-US" sz="3200" dirty="0">
              <a:solidFill>
                <a:srgbClr val="FFFFFF"/>
              </a:solidFill>
              <a:latin typeface="Comic Sans MS"/>
              <a:cs typeface="Comic Sans MS"/>
            </a:endParaRPr>
          </a:p>
          <a:p>
            <a:r>
              <a:rPr lang="en-US" sz="3200" dirty="0" smtClean="0">
                <a:solidFill>
                  <a:srgbClr val="FFFFFF"/>
                </a:solidFill>
                <a:latin typeface="Comic Sans MS"/>
                <a:cs typeface="Comic Sans MS"/>
              </a:rPr>
              <a:t>2. </a:t>
            </a:r>
            <a:r>
              <a:rPr lang="en-US" sz="3200" dirty="0" smtClean="0">
                <a:solidFill>
                  <a:srgbClr val="FFFFFF"/>
                </a:solidFill>
                <a:latin typeface="Comic Sans MS"/>
                <a:cs typeface="Comic Sans MS"/>
              </a:rPr>
              <a:t>How does Bernie Sanders want to apply socialist ideas to the United States? </a:t>
            </a:r>
          </a:p>
          <a:p>
            <a:r>
              <a:rPr lang="en-US" sz="3200" dirty="0" smtClean="0">
                <a:solidFill>
                  <a:srgbClr val="FFFFFF"/>
                </a:solidFill>
                <a:latin typeface="Comic Sans MS"/>
                <a:cs typeface="Comic Sans MS"/>
              </a:rPr>
              <a:t>Healthcare</a:t>
            </a:r>
          </a:p>
          <a:p>
            <a:r>
              <a:rPr lang="en-US" sz="3200" dirty="0" smtClean="0">
                <a:solidFill>
                  <a:srgbClr val="FFFFFF"/>
                </a:solidFill>
                <a:latin typeface="Comic Sans MS"/>
                <a:cs typeface="Comic Sans MS"/>
              </a:rPr>
              <a:t>Education</a:t>
            </a:r>
          </a:p>
          <a:p>
            <a:r>
              <a:rPr lang="en-US" sz="3200" dirty="0" smtClean="0">
                <a:solidFill>
                  <a:srgbClr val="FFFFFF"/>
                </a:solidFill>
                <a:latin typeface="Comic Sans MS"/>
                <a:cs typeface="Comic Sans MS"/>
              </a:rPr>
              <a:t>Social Security</a:t>
            </a:r>
            <a:endParaRPr lang="en-US" sz="32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5889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-earthg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800">
              <a:solidFill>
                <a:schemeClr val="bg1"/>
              </a:solidFill>
              <a:latin typeface="Comic Sans M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300" y="0"/>
            <a:ext cx="73898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8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-earthg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800">
              <a:solidFill>
                <a:schemeClr val="bg1"/>
              </a:solidFill>
              <a:latin typeface="Comic Sans MS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1781756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14400" indent="-4572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Comic Sans MS" charset="0"/>
              </a:rPr>
              <a:t>Should individuals contribute to the welfare of everyone, or </a:t>
            </a:r>
            <a:r>
              <a:rPr lang="en-US" dirty="0">
                <a:solidFill>
                  <a:schemeClr val="bg1"/>
                </a:solidFill>
                <a:latin typeface="Comic Sans MS" charset="0"/>
              </a:rPr>
              <a:t>do </a:t>
            </a:r>
            <a:r>
              <a:rPr lang="en-US" dirty="0" smtClean="0">
                <a:solidFill>
                  <a:schemeClr val="bg1"/>
                </a:solidFill>
                <a:latin typeface="Comic Sans MS" charset="0"/>
              </a:rPr>
              <a:t>you </a:t>
            </a:r>
            <a:r>
              <a:rPr lang="en-US" dirty="0" smtClean="0">
                <a:solidFill>
                  <a:schemeClr val="bg1"/>
                </a:solidFill>
                <a:latin typeface="Comic Sans MS" charset="0"/>
              </a:rPr>
              <a:t>believe that individuals should be responsible for themselves? </a:t>
            </a:r>
            <a:endParaRPr lang="en-US" dirty="0">
              <a:solidFill>
                <a:schemeClr val="bg1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67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6767</TotalTime>
  <Words>173</Words>
  <Application>Microsoft Macintosh PowerPoint</Application>
  <PresentationFormat>On-screen Show (4:3)</PresentationFormat>
  <Paragraphs>28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Harvey</dc:creator>
  <cp:lastModifiedBy>Kelly Harvey</cp:lastModifiedBy>
  <cp:revision>14</cp:revision>
  <dcterms:created xsi:type="dcterms:W3CDTF">2016-06-01T20:35:35Z</dcterms:created>
  <dcterms:modified xsi:type="dcterms:W3CDTF">2016-06-06T13:23:28Z</dcterms:modified>
</cp:coreProperties>
</file>