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7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2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22D32-4C3A-E145-81F8-EE9FF312241C}" type="datetimeFigureOut">
              <a:rPr lang="en-US" smtClean="0"/>
              <a:t>11/24/15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8AE5-D47B-4C4F-85EB-C71544C3E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00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22D32-4C3A-E145-81F8-EE9FF312241C}" type="datetimeFigureOut">
              <a:rPr lang="en-US" smtClean="0"/>
              <a:t>11/24/15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8AE5-D47B-4C4F-85EB-C71544C3E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9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22D32-4C3A-E145-81F8-EE9FF312241C}" type="datetimeFigureOut">
              <a:rPr lang="en-US" smtClean="0"/>
              <a:t>11/24/15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8AE5-D47B-4C4F-85EB-C71544C3E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4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22D32-4C3A-E145-81F8-EE9FF312241C}" type="datetimeFigureOut">
              <a:rPr lang="en-US" smtClean="0"/>
              <a:t>11/24/15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8AE5-D47B-4C4F-85EB-C71544C3E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79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22D32-4C3A-E145-81F8-EE9FF312241C}" type="datetimeFigureOut">
              <a:rPr lang="en-US" smtClean="0"/>
              <a:t>11/24/15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8AE5-D47B-4C4F-85EB-C71544C3E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44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22D32-4C3A-E145-81F8-EE9FF312241C}" type="datetimeFigureOut">
              <a:rPr lang="en-US" smtClean="0"/>
              <a:t>11/24/15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8AE5-D47B-4C4F-85EB-C71544C3E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3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22D32-4C3A-E145-81F8-EE9FF312241C}" type="datetimeFigureOut">
              <a:rPr lang="en-US" smtClean="0"/>
              <a:t>11/24/15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8AE5-D47B-4C4F-85EB-C71544C3E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483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22D32-4C3A-E145-81F8-EE9FF312241C}" type="datetimeFigureOut">
              <a:rPr lang="en-US" smtClean="0"/>
              <a:t>11/24/15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8AE5-D47B-4C4F-85EB-C71544C3E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98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22D32-4C3A-E145-81F8-EE9FF312241C}" type="datetimeFigureOut">
              <a:rPr lang="en-US" smtClean="0"/>
              <a:t>11/24/15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8AE5-D47B-4C4F-85EB-C71544C3E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3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22D32-4C3A-E145-81F8-EE9FF312241C}" type="datetimeFigureOut">
              <a:rPr lang="en-US" smtClean="0"/>
              <a:t>11/24/15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8AE5-D47B-4C4F-85EB-C71544C3E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44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22D32-4C3A-E145-81F8-EE9FF312241C}" type="datetimeFigureOut">
              <a:rPr lang="en-US" smtClean="0"/>
              <a:t>11/24/15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8AE5-D47B-4C4F-85EB-C71544C3E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743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22D32-4C3A-E145-81F8-EE9FF312241C}" type="datetimeFigureOut">
              <a:rPr lang="en-US" smtClean="0"/>
              <a:t>11/24/15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A8AE5-D47B-4C4F-85EB-C71544C3E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83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nypost.com/2015/11/18/isis-threatens-nyc-in-new-propaganda-video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03704"/>
            <a:ext cx="9144000" cy="6986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What should the United States do about the Syrian Crisis? </a:t>
            </a: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b="1" dirty="0" smtClean="0">
                <a:solidFill>
                  <a:schemeClr val="bg1"/>
                </a:solidFill>
              </a:rPr>
              <a:t>The Syrian Crisis is really 2 parts: 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chemeClr val="bg1"/>
                </a:solidFill>
              </a:rPr>
              <a:t>ISIS is becoming more powerful and is now able to coordinate attacks. The land they control is mostly in Syria. Should we attack them or wait? </a:t>
            </a:r>
          </a:p>
          <a:p>
            <a:pPr marL="514350" indent="-514350">
              <a:buAutoNum type="arabicPeriod"/>
            </a:pPr>
            <a:endParaRPr lang="en-US" sz="3200" b="1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chemeClr val="bg1"/>
                </a:solidFill>
              </a:rPr>
              <a:t>All the violence in Syria is driving out hundreds of thousands of refugees to Europe and the United States. Should we accept the refugees or not? </a:t>
            </a:r>
            <a:endParaRPr lang="en-US" sz="3200" b="1" dirty="0" smtClean="0">
              <a:solidFill>
                <a:schemeClr val="bg1"/>
              </a:solidFill>
            </a:endParaRPr>
          </a:p>
          <a:p>
            <a:endParaRPr lang="en-US" sz="3200" b="1" dirty="0">
              <a:solidFill>
                <a:schemeClr val="bg1"/>
              </a:solidFill>
            </a:endParaRPr>
          </a:p>
          <a:p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135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0667" y="2545899"/>
            <a:ext cx="4039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</a:rPr>
              <a:t>Syrian refugee crisis</a:t>
            </a:r>
            <a:endParaRPr lang="en-US" sz="2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440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7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74431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Syrian civil war </a:t>
            </a:r>
            <a:r>
              <a:rPr lang="en-US" sz="2400" dirty="0" smtClean="0">
                <a:solidFill>
                  <a:srgbClr val="FFFFFF"/>
                </a:solidFill>
              </a:rPr>
              <a:t>started with peaceful protests against Syrian President </a:t>
            </a:r>
            <a:r>
              <a:rPr lang="en-US" sz="2400" dirty="0">
                <a:solidFill>
                  <a:srgbClr val="FFFFFF"/>
                </a:solidFill>
              </a:rPr>
              <a:t>Bashar al-Assad in March </a:t>
            </a:r>
            <a:r>
              <a:rPr lang="en-US" sz="2400" dirty="0" smtClean="0">
                <a:solidFill>
                  <a:srgbClr val="FFFFFF"/>
                </a:solidFill>
              </a:rPr>
              <a:t>2011. They didn’t like that Assad and his buddies had almost all the power, and they didn’t like the violence he used to keep power.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When people say “Syrian crisis”, what are they talking about?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4091"/>
            <a:ext cx="4021802" cy="26820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200" y="1900915"/>
            <a:ext cx="3479800" cy="233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0" y="5720079"/>
            <a:ext cx="9144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Assad’s security forces responded with brutal violence, which made the protesters furious. The protesters organized themselves into a violent rebellion, causing civil war.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3037" y="3069315"/>
            <a:ext cx="4931875" cy="2761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0136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97800" cy="3898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5165" y="3217024"/>
            <a:ext cx="5468835" cy="364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390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5200"/>
            <a:ext cx="9144000" cy="49108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9469" y="5876095"/>
            <a:ext cx="2532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Source: Washington Post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132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460259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A Brief Background on ISIS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06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 What does ISIS stand for? 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The Islamic State of Iraq and Syria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524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2. What is ISIS? 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A terrorist group that is ultra-fundamentalist Muslim, declaring everyone else to be the enemy (including Muslims who don’t fully agree/support ISIS)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They call themselves a caliphate, which is a worldwide Muslim community.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385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3. How did ISIS begin/gain strength? 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After 9/11, the United States invaded Iraq, which was already a violent place. The U.S. dismissed 500,000 Iraqi soldiers, angering them and fostering anti-Western sentiment. 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Meanwhile, the Syrian civil war was raging, creating chaos/a lack of political stability.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417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4. How is ISIS so rich? 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They’ve taken over the oil fields of Syria and sell it on the black market.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582" y="1815882"/>
            <a:ext cx="6569707" cy="504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12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4. How is ISIS so rich? 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They’ve taken over the oil fields of Syria and sell it on the black market. </a:t>
            </a:r>
          </a:p>
          <a:p>
            <a:pPr marL="457200" indent="-457200">
              <a:buFont typeface="Arial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They regularly kidnap wealthy Syrians and hold them for ransom. 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Social media– They’re good at creating videos and other propaganda, which creates fear in some and inspires others to join them. </a:t>
            </a:r>
          </a:p>
          <a:p>
            <a:r>
              <a:rPr lang="tr-TR" sz="2800" dirty="0" smtClean="0">
                <a:solidFill>
                  <a:schemeClr val="bg1"/>
                </a:solidFill>
                <a:hlinkClick r:id="rId2"/>
              </a:rPr>
              <a:t>ISIS NYC Propaganda video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367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5</a:t>
            </a:r>
            <a:r>
              <a:rPr lang="en-US" sz="2800" dirty="0" smtClean="0">
                <a:solidFill>
                  <a:schemeClr val="bg1"/>
                </a:solidFill>
              </a:rPr>
              <a:t>. What is the goal of ISIS?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They want to bring about the apocalypse, which they believe to be a day of judgment in which only the truly devout Muslims will survive. 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First, though, they want to take over a large region in the Middle East.   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677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7743"/>
            <a:ext cx="9295645" cy="61802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95621" y="0"/>
            <a:ext cx="54025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ISIS’s 5 Year Plan 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217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8437</TotalTime>
  <Words>442</Words>
  <Application>Microsoft Macintosh PowerPoint</Application>
  <PresentationFormat>On-screen Show (4:3)</PresentationFormat>
  <Paragraphs>43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Harvey</dc:creator>
  <cp:lastModifiedBy>Kelly Harvey</cp:lastModifiedBy>
  <cp:revision>3</cp:revision>
  <dcterms:created xsi:type="dcterms:W3CDTF">2015-11-24T20:19:35Z</dcterms:created>
  <dcterms:modified xsi:type="dcterms:W3CDTF">2015-11-30T16:57:05Z</dcterms:modified>
</cp:coreProperties>
</file>