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2408" y="-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876D-4BBB-264E-8673-BE701F4F096C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80CC-D76B-1349-B988-47A29D9EC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4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876D-4BBB-264E-8673-BE701F4F096C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80CC-D76B-1349-B988-47A29D9EC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7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876D-4BBB-264E-8673-BE701F4F096C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80CC-D76B-1349-B988-47A29D9EC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1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876D-4BBB-264E-8673-BE701F4F096C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80CC-D76B-1349-B988-47A29D9EC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05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876D-4BBB-264E-8673-BE701F4F096C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80CC-D76B-1349-B988-47A29D9EC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27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876D-4BBB-264E-8673-BE701F4F096C}" type="datetimeFigureOut">
              <a:rPr lang="en-US" smtClean="0"/>
              <a:t>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80CC-D76B-1349-B988-47A29D9EC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60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876D-4BBB-264E-8673-BE701F4F096C}" type="datetimeFigureOut">
              <a:rPr lang="en-US" smtClean="0"/>
              <a:t>1/21/16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80CC-D76B-1349-B988-47A29D9EC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9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876D-4BBB-264E-8673-BE701F4F096C}" type="datetimeFigureOut">
              <a:rPr lang="en-US" smtClean="0"/>
              <a:t>1/21/16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80CC-D76B-1349-B988-47A29D9EC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2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876D-4BBB-264E-8673-BE701F4F096C}" type="datetimeFigureOut">
              <a:rPr lang="en-US" smtClean="0"/>
              <a:t>1/21/16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80CC-D76B-1349-B988-47A29D9EC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22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876D-4BBB-264E-8673-BE701F4F096C}" type="datetimeFigureOut">
              <a:rPr lang="en-US" smtClean="0"/>
              <a:t>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80CC-D76B-1349-B988-47A29D9EC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3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876D-4BBB-264E-8673-BE701F4F096C}" type="datetimeFigureOut">
              <a:rPr lang="en-US" smtClean="0"/>
              <a:t>1/21/16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680CC-D76B-1349-B988-47A29D9EC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0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5876D-4BBB-264E-8673-BE701F4F096C}" type="datetimeFigureOut">
              <a:rPr lang="en-US" smtClean="0"/>
              <a:t>1/21/16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680CC-D76B-1349-B988-47A29D9EC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" y="0"/>
            <a:ext cx="6313714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282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7130692" cy="921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139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7357" y="0"/>
            <a:ext cx="7075357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13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6539"/>
            <a:ext cx="1188110" cy="1082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332308"/>
            <a:ext cx="6858000" cy="720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en-US" sz="1400" dirty="0" smtClean="0"/>
              <a:t>______________________________________________________________________________________________________________________________________________________</a:t>
            </a:r>
          </a:p>
          <a:p>
            <a:r>
              <a:rPr lang="en-US" sz="1400" dirty="0" smtClean="0"/>
              <a:t>______________________________________________________________________________________________________________________________________________________</a:t>
            </a:r>
          </a:p>
          <a:p>
            <a:r>
              <a:rPr lang="en-US" sz="1400" dirty="0" smtClean="0"/>
              <a:t>______________________________________________________________________________________________________________________________________________________</a:t>
            </a:r>
          </a:p>
          <a:p>
            <a:r>
              <a:rPr lang="en-US" sz="1400" dirty="0" smtClean="0"/>
              <a:t>______________________________________________________________________________________________________________________________________________________</a:t>
            </a:r>
          </a:p>
          <a:p>
            <a:r>
              <a:rPr lang="en-US" sz="1400" dirty="0" smtClean="0"/>
              <a:t>______________________________________________________________________________________________________________________________________________________</a:t>
            </a:r>
          </a:p>
          <a:p>
            <a:r>
              <a:rPr lang="en-US" sz="1400" dirty="0" smtClean="0"/>
              <a:t>______________________________________________________________________________________________________________________________________________________</a:t>
            </a:r>
          </a:p>
          <a:p>
            <a:r>
              <a:rPr lang="en-US" sz="1400" dirty="0" smtClean="0"/>
              <a:t>______________________________________________________________________________________________________________________________________________________</a:t>
            </a:r>
          </a:p>
          <a:p>
            <a:r>
              <a:rPr lang="en-US" sz="1400" dirty="0" smtClean="0"/>
              <a:t>______________________________________________________________________________________________________________________________________________________</a:t>
            </a:r>
          </a:p>
          <a:p>
            <a:r>
              <a:rPr lang="en-US" sz="1400" dirty="0" smtClean="0"/>
              <a:t>______________________________________________________________________________________________________________________________________________________</a:t>
            </a:r>
          </a:p>
          <a:p>
            <a:r>
              <a:rPr lang="en-US" sz="1400" dirty="0" smtClean="0"/>
              <a:t>______________________________________________________________________________________________________________________________________________________</a:t>
            </a:r>
          </a:p>
          <a:p>
            <a:r>
              <a:rPr lang="en-US" sz="1400" dirty="0" smtClean="0"/>
              <a:t>______________________________________________________________________________________________________________________________________________________</a:t>
            </a:r>
          </a:p>
          <a:p>
            <a:r>
              <a:rPr lang="en-US" sz="1400" dirty="0" smtClean="0"/>
              <a:t>______________________________________________________________________________________________________________________________________________________</a:t>
            </a:r>
          </a:p>
          <a:p>
            <a:r>
              <a:rPr lang="en-US" sz="1400" dirty="0" smtClean="0"/>
              <a:t>______________________________________________________________________________________________________________________________________________________</a:t>
            </a:r>
          </a:p>
          <a:p>
            <a:r>
              <a:rPr lang="en-US" sz="1400" dirty="0" smtClean="0"/>
              <a:t>______________________________________________________________________________________________________________________________________________________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776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6539"/>
            <a:ext cx="1188110" cy="1082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332308"/>
            <a:ext cx="6858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en-US" sz="1400" dirty="0" smtClean="0"/>
              <a:t>______________________________________________________________________________________________________________________________________________________</a:t>
            </a:r>
          </a:p>
          <a:p>
            <a:r>
              <a:rPr lang="en-US" sz="1400" dirty="0" smtClean="0"/>
              <a:t>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92" y="3300590"/>
            <a:ext cx="42187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en-US" sz="1400" dirty="0" smtClean="0"/>
              <a:t>_______________________________________________________________________________________________________________________________________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68601"/>
            <a:ext cx="685800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en-US" sz="1400" dirty="0" smtClean="0"/>
              <a:t>______________________________________________________________________________________________________________________________________________________</a:t>
            </a:r>
          </a:p>
          <a:p>
            <a:r>
              <a:rPr lang="en-US" sz="1400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en-US" sz="1400" dirty="0" smtClean="0"/>
              <a:t>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349307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24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Harvey</dc:creator>
  <cp:lastModifiedBy>Kelly Harvey</cp:lastModifiedBy>
  <cp:revision>2</cp:revision>
  <dcterms:created xsi:type="dcterms:W3CDTF">2016-01-21T11:54:13Z</dcterms:created>
  <dcterms:modified xsi:type="dcterms:W3CDTF">2016-01-21T15:31:22Z</dcterms:modified>
</cp:coreProperties>
</file>